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notesMasterIdLst>
    <p:notesMasterId r:id="rId8"/>
  </p:notesMasterIdLst>
  <p:sldIdLst>
    <p:sldId id="256" r:id="rId2"/>
    <p:sldId id="261" r:id="rId3"/>
    <p:sldId id="257" r:id="rId4"/>
    <p:sldId id="259" r:id="rId5"/>
    <p:sldId id="258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0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F9EEE-9158-0A4D-8593-AE4137012C9E}" type="datetimeFigureOut">
              <a:rPr lang="en-US" smtClean="0"/>
              <a:t>6/29/15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3F9B3-D649-0444-B2C1-D5448BA86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66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www.crh.noaa.gov</a:t>
            </a:r>
            <a:r>
              <a:rPr lang="en-US" dirty="0" smtClean="0"/>
              <a:t>/Image/</a:t>
            </a:r>
            <a:r>
              <a:rPr lang="en-US" dirty="0" err="1" smtClean="0"/>
              <a:t>lub</a:t>
            </a:r>
            <a:r>
              <a:rPr lang="en-US" dirty="0" smtClean="0"/>
              <a:t>/safety/</a:t>
            </a:r>
            <a:r>
              <a:rPr lang="en-US" dirty="0" err="1" smtClean="0"/>
              <a:t>swaw</a:t>
            </a:r>
            <a:r>
              <a:rPr lang="en-US" smtClean="0"/>
              <a:t>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3F9B3-D649-0444-B2C1-D5448BA861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18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www.cdc.gov</a:t>
            </a:r>
            <a:r>
              <a:rPr lang="en-US" dirty="0" smtClean="0"/>
              <a:t>/vhf/</a:t>
            </a:r>
            <a:r>
              <a:rPr lang="en-US" dirty="0" err="1" smtClean="0"/>
              <a:t>ebola</a:t>
            </a:r>
            <a:r>
              <a:rPr lang="en-US" dirty="0" smtClean="0"/>
              <a:t>/outbreaks/2014-west-africa/cumulative-cases-</a:t>
            </a:r>
            <a:r>
              <a:rPr lang="en-US" dirty="0" err="1" smtClean="0"/>
              <a:t>graphs.html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3F9B3-D649-0444-B2C1-D5448BA861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3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nces.ed.gov</a:t>
            </a:r>
            <a:r>
              <a:rPr lang="en-US" dirty="0" smtClean="0"/>
              <a:t>/</a:t>
            </a:r>
            <a:r>
              <a:rPr lang="en-US" dirty="0" err="1" smtClean="0"/>
              <a:t>nceskids</a:t>
            </a:r>
            <a:r>
              <a:rPr lang="en-US" dirty="0" smtClean="0"/>
              <a:t>/help/</a:t>
            </a:r>
            <a:r>
              <a:rPr lang="en-US" dirty="0" err="1" smtClean="0"/>
              <a:t>user_guide</a:t>
            </a:r>
            <a:r>
              <a:rPr lang="en-US" dirty="0" smtClean="0"/>
              <a:t>/graph/</a:t>
            </a:r>
            <a:r>
              <a:rPr lang="en-US" dirty="0" err="1" smtClean="0"/>
              <a:t>bar.asp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3F9B3-D649-0444-B2C1-D5448BA861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18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cancercontrol.cancer.gov</a:t>
            </a:r>
            <a:r>
              <a:rPr lang="en-US" dirty="0" smtClean="0"/>
              <a:t>/</a:t>
            </a:r>
            <a:r>
              <a:rPr lang="en-US" dirty="0" err="1" smtClean="0"/>
              <a:t>ocs</a:t>
            </a:r>
            <a:r>
              <a:rPr lang="en-US" dirty="0" smtClean="0"/>
              <a:t>/statistics/</a:t>
            </a:r>
            <a:r>
              <a:rPr lang="en-US" dirty="0" err="1" smtClean="0"/>
              <a:t>graphs.html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3F9B3-D649-0444-B2C1-D5448BA861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78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www.cancer.gov</a:t>
            </a:r>
            <a:r>
              <a:rPr lang="en-US" dirty="0" smtClean="0"/>
              <a:t>/news-events/press-releases/2012/</a:t>
            </a:r>
            <a:r>
              <a:rPr lang="en-US" dirty="0" err="1" smtClean="0"/>
              <a:t>PhysicalActivityLifeExpectancy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3F9B3-D649-0444-B2C1-D5448BA861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4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smtClean="0"/>
              <a:pPr/>
              <a:t>6/29/15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Show what your research project found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86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927" y="463043"/>
            <a:ext cx="7327019" cy="565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21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46" y="1199481"/>
            <a:ext cx="8115718" cy="49172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4512" y="154658"/>
            <a:ext cx="8721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Graph 1: Total suspected, probable, and confirmed cases of Ebola virus disease in Guinea, Liberia, and Sierra Leone, March 25, 2014 – June 14, 2015, by date of WHO Situation Report, n=27305</a:t>
            </a:r>
          </a:p>
        </p:txBody>
      </p:sp>
    </p:spTree>
    <p:extLst>
      <p:ext uri="{BB962C8B-B14F-4D97-AF65-F5344CB8AC3E}">
        <p14:creationId xmlns:p14="http://schemas.microsoft.com/office/powerpoint/2010/main" val="2410274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26" y="619906"/>
            <a:ext cx="7047757" cy="54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06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00" y="901700"/>
            <a:ext cx="71755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19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49" y="602897"/>
            <a:ext cx="6703697" cy="502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739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63</TotalTime>
  <Words>137</Words>
  <Application>Microsoft Macintosh PowerPoint</Application>
  <PresentationFormat>On-screen Show (4:3)</PresentationFormat>
  <Paragraphs>13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Orbit</vt:lpstr>
      <vt:lpstr>Graphs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Poudre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Klass</dc:creator>
  <cp:lastModifiedBy>Mary Klass</cp:lastModifiedBy>
  <cp:revision>8</cp:revision>
  <dcterms:created xsi:type="dcterms:W3CDTF">2015-06-25T17:05:35Z</dcterms:created>
  <dcterms:modified xsi:type="dcterms:W3CDTF">2015-06-29T12:52:59Z</dcterms:modified>
</cp:coreProperties>
</file>